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7" r:id="rId4"/>
    <p:sldId id="262" r:id="rId5"/>
    <p:sldId id="266" r:id="rId6"/>
    <p:sldId id="270" r:id="rId7"/>
    <p:sldId id="265" r:id="rId8"/>
    <p:sldId id="271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A00"/>
    <a:srgbClr val="005000"/>
    <a:srgbClr val="006600"/>
    <a:srgbClr val="CC0000"/>
    <a:srgbClr val="8A0000"/>
    <a:srgbClr val="6C0000"/>
    <a:srgbClr val="194B32"/>
    <a:srgbClr val="753805"/>
    <a:srgbClr val="7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340768"/>
            <a:ext cx="7272808" cy="10081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7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Осеннее развлечение для детей старшей группы</a:t>
            </a:r>
            <a:endParaRPr lang="ru-RU" sz="4000" b="1" spc="50" dirty="0">
              <a:ln w="11430"/>
              <a:solidFill>
                <a:srgbClr val="007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789040"/>
            <a:ext cx="70567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Подготовили  и провели:</a:t>
            </a:r>
          </a:p>
          <a:p>
            <a:pPr algn="ctr"/>
            <a:endParaRPr lang="ru-RU" sz="6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2400" i="1" dirty="0" smtClean="0">
                <a:solidFill>
                  <a:srgbClr val="0000FF"/>
                </a:solidFill>
              </a:rPr>
              <a:t>Пустовалова Е.В., Смирнова О.Л., Гончарова Л.И., педагоги старшей группы 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</a:rPr>
              <a:t>компенсирующей направленности №6 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</a:rPr>
              <a:t>МАДОУ «Детский сад комбинированного 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</a:rPr>
              <a:t>вида №8 г.Шебекино»</a:t>
            </a:r>
            <a:endParaRPr lang="ru-RU" sz="2400" i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2708920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«Осенний поезд»</a:t>
            </a:r>
            <a:endParaRPr lang="ru-RU" sz="4000" b="1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\детский сад\Осеннее развлечение\20151026_153509.jpg"/>
          <p:cNvPicPr>
            <a:picLocks noChangeAspect="1" noChangeArrowheads="1"/>
          </p:cNvPicPr>
          <p:nvPr/>
        </p:nvPicPr>
        <p:blipFill>
          <a:blip r:embed="rId2" cstate="print"/>
          <a:srcRect l="30288" t="12620" r="26173"/>
          <a:stretch>
            <a:fillRect/>
          </a:stretch>
        </p:blipFill>
        <p:spPr bwMode="auto">
          <a:xfrm>
            <a:off x="1691680" y="2204864"/>
            <a:ext cx="2568617" cy="3866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6147" name="Picture 3" descr="D:\ФОТО\детский сад\Осеннее развлечение\20151026_153558.jpg"/>
          <p:cNvPicPr>
            <a:picLocks noChangeAspect="1" noChangeArrowheads="1"/>
          </p:cNvPicPr>
          <p:nvPr/>
        </p:nvPicPr>
        <p:blipFill>
          <a:blip r:embed="rId3" cstate="print"/>
          <a:srcRect l="27696" t="9847" r="24298"/>
          <a:stretch>
            <a:fillRect/>
          </a:stretch>
        </p:blipFill>
        <p:spPr bwMode="auto">
          <a:xfrm>
            <a:off x="5148064" y="2204864"/>
            <a:ext cx="2773748" cy="39066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331640" y="620688"/>
            <a:ext cx="7200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00FF"/>
                </a:solidFill>
              </a:rPr>
              <a:t>Детский ансамбль</a:t>
            </a:r>
            <a:r>
              <a:rPr lang="ru-RU" sz="4800" b="1" cap="none" spc="50" dirty="0" smtClean="0">
                <a:ln w="11430"/>
                <a:solidFill>
                  <a:srgbClr val="0000FF"/>
                </a:solidFill>
              </a:rPr>
              <a:t> </a:t>
            </a:r>
            <a:r>
              <a:rPr lang="ru-RU" sz="4800" b="1" spc="50" dirty="0" smtClean="0">
                <a:ln w="11430"/>
                <a:solidFill>
                  <a:srgbClr val="0000FF"/>
                </a:solidFill>
              </a:rPr>
              <a:t>«Ложкари»</a:t>
            </a:r>
            <a:endParaRPr lang="ru-RU" sz="4800" b="1" cap="none" spc="50" dirty="0">
              <a:ln w="11430"/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детский сад\Осеннее развлечение\20151026_151038.jpg"/>
          <p:cNvPicPr>
            <a:picLocks noChangeAspect="1" noChangeArrowheads="1"/>
          </p:cNvPicPr>
          <p:nvPr/>
        </p:nvPicPr>
        <p:blipFill>
          <a:blip r:embed="rId3" cstate="print"/>
          <a:srcRect l="11538" t="10256"/>
          <a:stretch>
            <a:fillRect/>
          </a:stretch>
        </p:blipFill>
        <p:spPr bwMode="auto">
          <a:xfrm>
            <a:off x="827584" y="3789040"/>
            <a:ext cx="3312368" cy="252028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027" name="Picture 3" descr="D:\ФОТО\детский сад\Осеннее развлечение\20151026_153651.jpg"/>
          <p:cNvPicPr>
            <a:picLocks noChangeAspect="1" noChangeArrowheads="1"/>
          </p:cNvPicPr>
          <p:nvPr/>
        </p:nvPicPr>
        <p:blipFill>
          <a:blip r:embed="rId4" cstate="print"/>
          <a:srcRect l="18433" b="18077"/>
          <a:stretch>
            <a:fillRect/>
          </a:stretch>
        </p:blipFill>
        <p:spPr bwMode="auto">
          <a:xfrm>
            <a:off x="4932040" y="3789040"/>
            <a:ext cx="3345780" cy="252028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835696" y="908720"/>
            <a:ext cx="58923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Паровоз «Букашка»</a:t>
            </a:r>
            <a:endParaRPr lang="ru-RU" sz="48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1916832"/>
            <a:ext cx="4680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</a:rPr>
              <a:t>Предлагаю вам, ребята,</a:t>
            </a:r>
          </a:p>
          <a:p>
            <a:pPr algn="ctr"/>
            <a:r>
              <a:rPr lang="ru-RU" sz="2800" b="1" dirty="0" smtClean="0">
                <a:solidFill>
                  <a:srgbClr val="CC0000"/>
                </a:solidFill>
              </a:rPr>
              <a:t>В лес отправиться гулять.</a:t>
            </a:r>
          </a:p>
          <a:p>
            <a:pPr algn="ctr"/>
            <a:r>
              <a:rPr lang="ru-RU" sz="2800" b="1" dirty="0" smtClean="0">
                <a:solidFill>
                  <a:srgbClr val="CC0000"/>
                </a:solidFill>
              </a:rPr>
              <a:t>А чтоб было веселей</a:t>
            </a:r>
          </a:p>
          <a:p>
            <a:pPr algn="ctr"/>
            <a:r>
              <a:rPr lang="ru-RU" sz="2800" b="1" dirty="0" smtClean="0">
                <a:solidFill>
                  <a:srgbClr val="CC0000"/>
                </a:solidFill>
              </a:rPr>
              <a:t>В поезд сядем поскорей.</a:t>
            </a:r>
            <a:endParaRPr lang="ru-RU" sz="28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\детский сад\Осеннее развлечение\20151026_151320.jpg"/>
          <p:cNvPicPr>
            <a:picLocks noChangeAspect="1" noChangeArrowheads="1"/>
          </p:cNvPicPr>
          <p:nvPr/>
        </p:nvPicPr>
        <p:blipFill>
          <a:blip r:embed="rId2" cstate="print"/>
          <a:srcRect l="19081" t="15686" r="34051" b="13725"/>
          <a:stretch>
            <a:fillRect/>
          </a:stretch>
        </p:blipFill>
        <p:spPr bwMode="auto">
          <a:xfrm>
            <a:off x="1259632" y="2996952"/>
            <a:ext cx="2736304" cy="3090907"/>
          </a:xfrm>
          <a:prstGeom prst="rect">
            <a:avLst/>
          </a:prstGeom>
          <a:noFill/>
          <a:ln w="38100">
            <a:solidFill>
              <a:srgbClr val="005000"/>
            </a:solidFill>
          </a:ln>
        </p:spPr>
      </p:pic>
      <p:pic>
        <p:nvPicPr>
          <p:cNvPr id="2051" name="Picture 3" descr="D:\ФОТО\детский сад\Осеннее развлечение\20151026_151244.jpg"/>
          <p:cNvPicPr>
            <a:picLocks noChangeAspect="1" noChangeArrowheads="1"/>
          </p:cNvPicPr>
          <p:nvPr/>
        </p:nvPicPr>
        <p:blipFill>
          <a:blip r:embed="rId3" cstate="print"/>
          <a:srcRect l="25917" t="23924" r="26236"/>
          <a:stretch>
            <a:fillRect/>
          </a:stretch>
        </p:blipFill>
        <p:spPr bwMode="auto">
          <a:xfrm>
            <a:off x="5436096" y="2996952"/>
            <a:ext cx="2645586" cy="3154829"/>
          </a:xfrm>
          <a:prstGeom prst="rect">
            <a:avLst/>
          </a:prstGeom>
          <a:noFill/>
          <a:ln w="38100">
            <a:solidFill>
              <a:srgbClr val="005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115616" y="620688"/>
            <a:ext cx="770485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6600"/>
                </a:solidFill>
              </a:rPr>
              <a:t>Чтоб до станции добраться – 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006600"/>
                </a:solidFill>
              </a:rPr>
              <a:t>п</a:t>
            </a:r>
            <a:r>
              <a:rPr lang="ru-RU" sz="4400" b="1" cap="none" spc="50" dirty="0" smtClean="0">
                <a:ln w="11430"/>
                <a:solidFill>
                  <a:srgbClr val="006600"/>
                </a:solidFill>
              </a:rPr>
              <a:t>рочитать стихи </a:t>
            </a:r>
          </a:p>
          <a:p>
            <a:pPr algn="ctr"/>
            <a:r>
              <a:rPr lang="ru-RU" sz="4400" b="1" cap="none" spc="50" dirty="0" smtClean="0">
                <a:ln w="11430"/>
                <a:solidFill>
                  <a:srgbClr val="006600"/>
                </a:solidFill>
              </a:rPr>
              <a:t>надо постараться.</a:t>
            </a:r>
            <a:endParaRPr lang="ru-RU" sz="4400" b="1" cap="none" spc="50" dirty="0">
              <a:ln w="11430"/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\детский сад\Осеннее развлечение\20151026_151419.jpg"/>
          <p:cNvPicPr>
            <a:picLocks noChangeAspect="1" noChangeArrowheads="1"/>
          </p:cNvPicPr>
          <p:nvPr/>
        </p:nvPicPr>
        <p:blipFill>
          <a:blip r:embed="rId3" cstate="print"/>
          <a:srcRect l="5679" r="14815" b="11660"/>
          <a:stretch>
            <a:fillRect/>
          </a:stretch>
        </p:blipFill>
        <p:spPr bwMode="auto">
          <a:xfrm>
            <a:off x="1259632" y="3212976"/>
            <a:ext cx="3125147" cy="2664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075" name="Picture 3" descr="D:\ФОТО\детский сад\Осеннее развлечение\20151026_151442.jpg"/>
          <p:cNvPicPr>
            <a:picLocks noChangeAspect="1" noChangeArrowheads="1"/>
          </p:cNvPicPr>
          <p:nvPr/>
        </p:nvPicPr>
        <p:blipFill>
          <a:blip r:embed="rId4" cstate="print"/>
          <a:srcRect l="11011" r="11915" b="7022"/>
          <a:stretch>
            <a:fillRect/>
          </a:stretch>
        </p:blipFill>
        <p:spPr bwMode="auto">
          <a:xfrm>
            <a:off x="5076056" y="3212976"/>
            <a:ext cx="3024336" cy="27363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691680" y="980728"/>
            <a:ext cx="66998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FF0000"/>
                </a:solidFill>
              </a:rPr>
              <a:t>Песня «В чём секрет?»</a:t>
            </a:r>
            <a:endParaRPr lang="ru-RU" sz="4800" b="1" cap="none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1988840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Мы осенний праздник отмечаем,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Песенку про осень запеваем.</a:t>
            </a:r>
            <a:endParaRPr lang="ru-RU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детский сад\Осеннее развлечение\20151026_151751.jpg"/>
          <p:cNvPicPr>
            <a:picLocks noChangeAspect="1" noChangeArrowheads="1"/>
          </p:cNvPicPr>
          <p:nvPr/>
        </p:nvPicPr>
        <p:blipFill>
          <a:blip r:embed="rId2" cstate="print"/>
          <a:srcRect l="18344"/>
          <a:stretch>
            <a:fillRect/>
          </a:stretch>
        </p:blipFill>
        <p:spPr bwMode="auto">
          <a:xfrm>
            <a:off x="5004048" y="2204864"/>
            <a:ext cx="2845367" cy="26134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027" name="Picture 3" descr="D:\ФОТО\детский сад\Осеннее развлечение\20151026_151659.jpg"/>
          <p:cNvPicPr>
            <a:picLocks noChangeAspect="1" noChangeArrowheads="1"/>
          </p:cNvPicPr>
          <p:nvPr/>
        </p:nvPicPr>
        <p:blipFill>
          <a:blip r:embed="rId3" cstate="print"/>
          <a:srcRect l="2500" r="7500"/>
          <a:stretch>
            <a:fillRect/>
          </a:stretch>
        </p:blipFill>
        <p:spPr bwMode="auto">
          <a:xfrm>
            <a:off x="1043609" y="1844825"/>
            <a:ext cx="2678698" cy="2232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028" name="Picture 4" descr="D:\ФОТО\детский сад\Осеннее развлечение\20151026_151758.jpg"/>
          <p:cNvPicPr>
            <a:picLocks noChangeAspect="1" noChangeArrowheads="1"/>
          </p:cNvPicPr>
          <p:nvPr/>
        </p:nvPicPr>
        <p:blipFill>
          <a:blip r:embed="rId4" cstate="print"/>
          <a:srcRect l="5064"/>
          <a:stretch>
            <a:fillRect/>
          </a:stretch>
        </p:blipFill>
        <p:spPr bwMode="auto">
          <a:xfrm>
            <a:off x="2267744" y="4221088"/>
            <a:ext cx="2448272" cy="19341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043608" y="404664"/>
            <a:ext cx="77801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7A00"/>
                </a:solidFill>
              </a:rPr>
              <a:t>Пусть закружатся листочки, 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007A00"/>
                </a:solidFill>
              </a:rPr>
              <a:t>И летят, летят, летят.</a:t>
            </a:r>
            <a:endParaRPr lang="ru-RU" sz="4400" b="1" cap="none" spc="50" dirty="0">
              <a:ln w="11430"/>
              <a:solidFill>
                <a:srgbClr val="007A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31640" y="980728"/>
            <a:ext cx="7200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FF0000"/>
                </a:solidFill>
              </a:rPr>
              <a:t>Игра </a:t>
            </a:r>
            <a:r>
              <a:rPr lang="ru-RU" sz="4800" b="1" spc="50" dirty="0" smtClean="0">
                <a:ln w="11430"/>
                <a:solidFill>
                  <a:srgbClr val="FF0000"/>
                </a:solidFill>
              </a:rPr>
              <a:t>«Лукошко»</a:t>
            </a:r>
            <a:endParaRPr lang="ru-RU" sz="4800" b="1" cap="none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1988840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Соберем скорей в лукошки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Грибы, шишки, осенние листочки</a:t>
            </a:r>
            <a:r>
              <a:rPr lang="ru-RU" sz="3200" b="1" dirty="0" smtClean="0">
                <a:solidFill>
                  <a:srgbClr val="0000FF"/>
                </a:solidFill>
              </a:rPr>
              <a:t>.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D:\ФОТО\детский сад\Осеннее развлечение\20151026_152420.jpg"/>
          <p:cNvPicPr>
            <a:picLocks noChangeAspect="1" noChangeArrowheads="1"/>
          </p:cNvPicPr>
          <p:nvPr/>
        </p:nvPicPr>
        <p:blipFill>
          <a:blip r:embed="rId3" cstate="print"/>
          <a:srcRect l="10528" r="5249"/>
          <a:stretch>
            <a:fillRect/>
          </a:stretch>
        </p:blipFill>
        <p:spPr bwMode="auto">
          <a:xfrm>
            <a:off x="1187624" y="3429000"/>
            <a:ext cx="3024336" cy="256490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2051" name="Picture 3" descr="D:\ФОТО\детский сад\Осеннее развлечение\20151026_152427.jpg"/>
          <p:cNvPicPr>
            <a:picLocks noChangeAspect="1" noChangeArrowheads="1"/>
          </p:cNvPicPr>
          <p:nvPr/>
        </p:nvPicPr>
        <p:blipFill>
          <a:blip r:embed="rId4" cstate="print"/>
          <a:srcRect l="8333"/>
          <a:stretch>
            <a:fillRect/>
          </a:stretch>
        </p:blipFill>
        <p:spPr bwMode="auto">
          <a:xfrm>
            <a:off x="5004048" y="3429000"/>
            <a:ext cx="3168352" cy="259228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80728"/>
            <a:ext cx="7200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0000FF"/>
                </a:solidFill>
              </a:rPr>
              <a:t>Игра </a:t>
            </a:r>
            <a:r>
              <a:rPr lang="ru-RU" sz="4800" b="1" spc="50" dirty="0" smtClean="0">
                <a:ln w="11430"/>
                <a:solidFill>
                  <a:srgbClr val="0000FF"/>
                </a:solidFill>
              </a:rPr>
              <a:t>«Собери урожай»</a:t>
            </a:r>
            <a:endParaRPr lang="ru-RU" sz="4800" b="1" cap="none" spc="50" dirty="0">
              <a:ln w="11430"/>
              <a:solidFill>
                <a:srgbClr val="0000FF"/>
              </a:solidFill>
            </a:endParaRPr>
          </a:p>
        </p:txBody>
      </p:sp>
      <p:pic>
        <p:nvPicPr>
          <p:cNvPr id="3074" name="Picture 2" descr="D:\ФОТО\детский сад\Осеннее развлечение\20151026_152901.jpg"/>
          <p:cNvPicPr>
            <a:picLocks noChangeAspect="1" noChangeArrowheads="1"/>
          </p:cNvPicPr>
          <p:nvPr/>
        </p:nvPicPr>
        <p:blipFill>
          <a:blip r:embed="rId2" cstate="print"/>
          <a:srcRect r="4679"/>
          <a:stretch>
            <a:fillRect/>
          </a:stretch>
        </p:blipFill>
        <p:spPr bwMode="auto">
          <a:xfrm>
            <a:off x="4932040" y="2348879"/>
            <a:ext cx="3462418" cy="272427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3075" name="Picture 3" descr="D:\ФОТО\детский сад\Осеннее развлечение\20151026_152844.jpg"/>
          <p:cNvPicPr>
            <a:picLocks noChangeAspect="1" noChangeArrowheads="1"/>
          </p:cNvPicPr>
          <p:nvPr/>
        </p:nvPicPr>
        <p:blipFill>
          <a:blip r:embed="rId3" cstate="print"/>
          <a:srcRect l="6499" r="4679"/>
          <a:stretch>
            <a:fillRect/>
          </a:stretch>
        </p:blipFill>
        <p:spPr bwMode="auto">
          <a:xfrm>
            <a:off x="971600" y="2348880"/>
            <a:ext cx="3240360" cy="273610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23728" y="836712"/>
            <a:ext cx="56148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007A00"/>
                </a:solidFill>
              </a:rPr>
              <a:t>Пальчиковая игра </a:t>
            </a:r>
          </a:p>
          <a:p>
            <a:pPr algn="ctr"/>
            <a:r>
              <a:rPr lang="ru-RU" sz="4800" b="1" cap="none" spc="50" dirty="0" smtClean="0">
                <a:ln w="11430"/>
                <a:solidFill>
                  <a:srgbClr val="007A00"/>
                </a:solidFill>
              </a:rPr>
              <a:t>«</a:t>
            </a:r>
            <a:r>
              <a:rPr lang="ru-RU" sz="4800" b="1" spc="50" dirty="0" smtClean="0">
                <a:ln w="11430"/>
                <a:solidFill>
                  <a:srgbClr val="007A00"/>
                </a:solidFill>
              </a:rPr>
              <a:t>Зонтики</a:t>
            </a:r>
            <a:r>
              <a:rPr lang="ru-RU" sz="4800" b="1" cap="none" spc="50" dirty="0" smtClean="0">
                <a:ln w="11430"/>
                <a:solidFill>
                  <a:srgbClr val="007A00"/>
                </a:solidFill>
              </a:rPr>
              <a:t>»</a:t>
            </a:r>
            <a:endParaRPr lang="ru-RU" sz="4800" b="1" cap="none" spc="50" dirty="0">
              <a:ln w="11430"/>
              <a:solidFill>
                <a:srgbClr val="007A00"/>
              </a:solidFill>
            </a:endParaRPr>
          </a:p>
        </p:txBody>
      </p:sp>
      <p:pic>
        <p:nvPicPr>
          <p:cNvPr id="4098" name="Picture 2" descr="D:\ФОТО\детский сад\Осеннее развлечение\20151026_153053.jpg"/>
          <p:cNvPicPr>
            <a:picLocks noChangeAspect="1" noChangeArrowheads="1"/>
          </p:cNvPicPr>
          <p:nvPr/>
        </p:nvPicPr>
        <p:blipFill>
          <a:blip r:embed="rId3" cstate="print"/>
          <a:srcRect t="17723" r="16667" b="8858"/>
          <a:stretch>
            <a:fillRect/>
          </a:stretch>
        </p:blipFill>
        <p:spPr bwMode="auto">
          <a:xfrm>
            <a:off x="1187624" y="2708920"/>
            <a:ext cx="3341170" cy="20882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099" name="Picture 3" descr="D:\ФОТО\детский сад\Осеннее развлечение\20151026_153041.jpg"/>
          <p:cNvPicPr>
            <a:picLocks noChangeAspect="1" noChangeArrowheads="1"/>
          </p:cNvPicPr>
          <p:nvPr/>
        </p:nvPicPr>
        <p:blipFill>
          <a:blip r:embed="rId4" cstate="print"/>
          <a:srcRect t="25000" r="10417" b="6818"/>
          <a:stretch>
            <a:fillRect/>
          </a:stretch>
        </p:blipFill>
        <p:spPr bwMode="auto">
          <a:xfrm>
            <a:off x="4716016" y="3861048"/>
            <a:ext cx="3424380" cy="2032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20688"/>
            <a:ext cx="7200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</a:rPr>
              <a:t>Танец</a:t>
            </a:r>
            <a:r>
              <a:rPr lang="ru-RU" sz="4800" b="1" cap="none" spc="50" dirty="0" smtClean="0">
                <a:ln w="11430"/>
                <a:solidFill>
                  <a:srgbClr val="FF0000"/>
                </a:solidFill>
              </a:rPr>
              <a:t> </a:t>
            </a:r>
            <a:r>
              <a:rPr lang="ru-RU" sz="4800" b="1" spc="50" dirty="0" smtClean="0">
                <a:ln w="11430"/>
                <a:solidFill>
                  <a:srgbClr val="FF0000"/>
                </a:solidFill>
              </a:rPr>
              <a:t>«Полька»</a:t>
            </a:r>
            <a:endParaRPr lang="ru-RU" sz="4800" b="1" cap="none" spc="50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5122" name="Picture 2" descr="D:\ФОТО\детский сад\Осеннее развлечение\20151026_153341.jpg"/>
          <p:cNvPicPr>
            <a:picLocks noChangeAspect="1" noChangeArrowheads="1"/>
          </p:cNvPicPr>
          <p:nvPr/>
        </p:nvPicPr>
        <p:blipFill>
          <a:blip r:embed="rId3" cstate="print"/>
          <a:srcRect l="6898" t="9197" r="21826" b="4965"/>
          <a:stretch>
            <a:fillRect/>
          </a:stretch>
        </p:blipFill>
        <p:spPr bwMode="auto">
          <a:xfrm>
            <a:off x="5436096" y="1670611"/>
            <a:ext cx="2664296" cy="2406461"/>
          </a:xfrm>
          <a:prstGeom prst="rect">
            <a:avLst/>
          </a:prstGeom>
          <a:noFill/>
          <a:ln w="38100">
            <a:solidFill>
              <a:srgbClr val="007A00"/>
            </a:solidFill>
          </a:ln>
        </p:spPr>
      </p:pic>
      <p:pic>
        <p:nvPicPr>
          <p:cNvPr id="5123" name="Picture 3" descr="D:\ФОТО\детский сад\Осеннее развлечение\20151026_153325.jpg"/>
          <p:cNvPicPr>
            <a:picLocks noChangeAspect="1" noChangeArrowheads="1"/>
          </p:cNvPicPr>
          <p:nvPr/>
        </p:nvPicPr>
        <p:blipFill>
          <a:blip r:embed="rId4" cstate="print"/>
          <a:srcRect t="5615"/>
          <a:stretch>
            <a:fillRect/>
          </a:stretch>
        </p:blipFill>
        <p:spPr bwMode="auto">
          <a:xfrm>
            <a:off x="2987824" y="4221088"/>
            <a:ext cx="3240360" cy="2293814"/>
          </a:xfrm>
          <a:prstGeom prst="rect">
            <a:avLst/>
          </a:prstGeom>
          <a:noFill/>
          <a:ln w="38100">
            <a:solidFill>
              <a:srgbClr val="007A00"/>
            </a:solidFill>
          </a:ln>
        </p:spPr>
      </p:pic>
      <p:pic>
        <p:nvPicPr>
          <p:cNvPr id="5124" name="Picture 4" descr="D:\ФОТО\детский сад\Осеннее развлечение\20151026_153311.jpg"/>
          <p:cNvPicPr>
            <a:picLocks noChangeAspect="1" noChangeArrowheads="1"/>
          </p:cNvPicPr>
          <p:nvPr/>
        </p:nvPicPr>
        <p:blipFill>
          <a:blip r:embed="rId5" cstate="print"/>
          <a:srcRect l="26770" t="8923"/>
          <a:stretch>
            <a:fillRect/>
          </a:stretch>
        </p:blipFill>
        <p:spPr bwMode="auto">
          <a:xfrm>
            <a:off x="1475656" y="1628800"/>
            <a:ext cx="2592287" cy="2418035"/>
          </a:xfrm>
          <a:prstGeom prst="rect">
            <a:avLst/>
          </a:prstGeom>
          <a:noFill/>
          <a:ln w="38100">
            <a:solidFill>
              <a:srgbClr val="007A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134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Осеннее развлечение для детей старшей группы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dariyana</cp:lastModifiedBy>
  <cp:revision>34</cp:revision>
  <dcterms:created xsi:type="dcterms:W3CDTF">2014-08-08T16:01:14Z</dcterms:created>
  <dcterms:modified xsi:type="dcterms:W3CDTF">2015-11-15T19:14:46Z</dcterms:modified>
</cp:coreProperties>
</file>